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0A4103-EE2B-C617-9039-4B691DDE653E}" name="Svenja Kellner" initials="SK" userId="S::KellnerSve@sbsit.com::df3d54c5-8964-46ef-89c0-6cf248755fb0" providerId="AD"/>
  <p188:author id="{A93D0553-6FC3-374D-3423-AE69B72D6FFC}" name="Tanja Foerster" initials="TF" userId="S::FoersterTan@sbsit.com::e8159440-1ee7-4345-8247-c16547a02c1f" providerId="AD"/>
  <p188:author id="{67728073-0A8D-7E8F-3EA6-3FDA1085F374}" name="Katharina Vollmer" initials="KV" userId="S::VollmerKat@sbsit.com::19776bec-d84f-4c88-a576-eaf54fd95049" providerId="AD"/>
  <p188:author id="{E52D58E2-C98E-A26F-1B48-C913D17AD768}" name="Julia Bieleninik" initials="JB" userId="S::BieleninikJul@sbsit.com::711dd69b-9803-4d22-9c82-1227ce2d100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622"/>
    <a:srgbClr val="898989"/>
    <a:srgbClr val="005AA0"/>
    <a:srgbClr val="007676"/>
    <a:srgbClr val="35383A"/>
    <a:srgbClr val="F5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 varScale="1">
        <p:scale>
          <a:sx n="98" d="100"/>
          <a:sy n="98" d="100"/>
        </p:scale>
        <p:origin x="3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A800F06-03E1-43AB-89BD-3A495BAD9F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88E1847-63DA-4848-9019-09779DB34B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2541C-3AB7-4012-BD89-48E264CB00A2}" type="datetimeFigureOut">
              <a:rPr lang="de-AT" smtClean="0"/>
              <a:t>16.03.2026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E4ABFB-B9B0-4DAD-BAC2-45EA6E18A4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DEBA36-F5DC-416A-AB7F-8939F4EF97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59BD3-5896-4EEB-816E-A1CEEEB8216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703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2A7D3-68AA-4640-86C1-169AEDAD0590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126DF-EAAA-4E89-87D0-6DFB6743347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37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C02BE20-77AC-4857-9351-6902203C3C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3829915 w 6096000"/>
              <a:gd name="connsiteY0" fmla="*/ 5821197 h 6858000"/>
              <a:gd name="connsiteX1" fmla="*/ 3829915 w 6096000"/>
              <a:gd name="connsiteY1" fmla="*/ 6575918 h 6858000"/>
              <a:gd name="connsiteX2" fmla="*/ 5792191 w 6096000"/>
              <a:gd name="connsiteY2" fmla="*/ 6575918 h 6858000"/>
              <a:gd name="connsiteX3" fmla="*/ 5792191 w 6096000"/>
              <a:gd name="connsiteY3" fmla="*/ 5821197 h 6858000"/>
              <a:gd name="connsiteX4" fmla="*/ 0 w 6096000"/>
              <a:gd name="connsiteY4" fmla="*/ 0 h 6858000"/>
              <a:gd name="connsiteX5" fmla="*/ 6096000 w 6096000"/>
              <a:gd name="connsiteY5" fmla="*/ 0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3829915" y="5821197"/>
                </a:moveTo>
                <a:lnTo>
                  <a:pt x="3829915" y="6575918"/>
                </a:lnTo>
                <a:lnTo>
                  <a:pt x="5792191" y="6575918"/>
                </a:lnTo>
                <a:lnTo>
                  <a:pt x="5792191" y="5821197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r>
              <a:rPr lang="de-DE"/>
              <a:t> 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E4B7B47-ADAF-8E86-0E4B-59AF42EB4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860" y="1121541"/>
            <a:ext cx="5176836" cy="125854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800"/>
            </a:lvl1pPr>
          </a:lstStyle>
          <a:p>
            <a:r>
              <a:rPr lang="de-DE"/>
              <a:t>Präsentation</a:t>
            </a:r>
            <a:br>
              <a:rPr lang="de-DE"/>
            </a:br>
            <a:r>
              <a:rPr lang="de-DE"/>
              <a:t>Titel 48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Bold</a:t>
            </a:r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5E951D4-DE7A-DF1F-D39B-653F21C2FA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921" y="3134970"/>
            <a:ext cx="5184775" cy="864171"/>
          </a:xfrm>
        </p:spPr>
        <p:txBody>
          <a:bodyPr/>
          <a:lstStyle>
            <a:lvl1pPr>
              <a:lnSpc>
                <a:spcPts val="2800"/>
              </a:lnSpc>
              <a:spcBef>
                <a:spcPts val="0"/>
              </a:spcBef>
              <a:defRPr sz="2400" b="1"/>
            </a:lvl1pPr>
          </a:lstStyle>
          <a:p>
            <a:pPr lvl="0"/>
            <a:r>
              <a:rPr lang="de-DE"/>
              <a:t>Untertitel 24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Bold</a:t>
            </a:r>
            <a:endParaRPr lang="de-DE"/>
          </a:p>
          <a:p>
            <a:pPr lvl="0"/>
            <a:r>
              <a:rPr lang="de-DE"/>
              <a:t>Oktober 2022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E12C6C-6CBB-B1D6-ECB5-E483550762DC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3049949" y="447537"/>
            <a:ext cx="756000" cy="10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/>
            </a:lvl1pPr>
          </a:lstStyle>
          <a:p>
            <a:fld id="{9D38A150-CB38-4EAF-921E-924BB04616CC}" type="datetime1">
              <a:rPr lang="de-DE" smtClean="0"/>
              <a:pPr/>
              <a:t>16.03.2026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52F217-25CF-8328-1681-0E8FFFB2137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5713" y="447350"/>
            <a:ext cx="2159795" cy="4099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aseline="0"/>
            </a:lvl1pPr>
          </a:lstStyle>
          <a:p>
            <a:r>
              <a:rPr lang="de-DE"/>
              <a:t>Präsentationstitel der etwas länger ist in Arial </a:t>
            </a:r>
            <a:br>
              <a:rPr lang="de-DE"/>
            </a:br>
            <a:r>
              <a:rPr lang="de-DE"/>
              <a:t>8 Punkt mit einfachem Zeilenabstand.</a:t>
            </a:r>
          </a:p>
        </p:txBody>
      </p:sp>
      <p:pic>
        <p:nvPicPr>
          <p:cNvPr id="58" name="Grafik 57">
            <a:extLst>
              <a:ext uri="{FF2B5EF4-FFF2-40B4-BE49-F238E27FC236}">
                <a16:creationId xmlns:a16="http://schemas.microsoft.com/office/drawing/2014/main" id="{7FB15E13-F051-4E95-B8A0-89B7978C1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25915" y="5821197"/>
            <a:ext cx="1962276" cy="75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79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97F1193A-611E-8BC3-9A98-7878ED8AE0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2914" y="1714500"/>
            <a:ext cx="11269512" cy="3819525"/>
          </a:xfrm>
        </p:spPr>
        <p:txBody>
          <a:bodyPr/>
          <a:lstStyle>
            <a:lvl1pPr>
              <a:lnSpc>
                <a:spcPts val="2200"/>
              </a:lnSpc>
              <a:defRPr sz="1800" b="1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 marL="0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EAE9941-C03F-41E6-AFBF-F0A560694E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9702" y="441993"/>
            <a:ext cx="6947585" cy="123111"/>
          </a:xfrm>
        </p:spPr>
        <p:txBody>
          <a:bodyPr/>
          <a:lstStyle>
            <a:lvl1pPr>
              <a:lnSpc>
                <a:spcPct val="100000"/>
              </a:lnSpc>
              <a:defRPr sz="800" b="0" baseline="0"/>
            </a:lvl1pPr>
          </a:lstStyle>
          <a:p>
            <a:pPr lvl="0"/>
            <a:r>
              <a:rPr lang="de-DE"/>
              <a:t>Titel des Kapitels in Arial 8 Punkt.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FAE0DAD9-4BDC-4010-83A5-1D3A7600268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392904" y="440680"/>
            <a:ext cx="324434" cy="1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8DF27815-95E9-4402-ADFE-2A8FA5A9525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1313114E-F079-4DF9-BB4D-3003A70CD2B7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3049949" y="447537"/>
            <a:ext cx="756000" cy="10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/>
            </a:lvl1pPr>
          </a:lstStyle>
          <a:p>
            <a:fld id="{9D38A150-CB38-4EAF-921E-924BB04616CC}" type="datetime1">
              <a:rPr lang="de-DE" smtClean="0"/>
              <a:pPr/>
              <a:t>16.03.2026</a:t>
            </a:fld>
            <a:endParaRPr lang="de-DE"/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CDD33804-4249-463F-B389-FB29FBE673A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5713" y="447350"/>
            <a:ext cx="2159795" cy="4099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aseline="0"/>
            </a:lvl1pPr>
          </a:lstStyle>
          <a:p>
            <a:r>
              <a:rPr lang="de-DE"/>
              <a:t>Präsentationstitel der etwas länger ist in Arial </a:t>
            </a:r>
            <a:br>
              <a:rPr lang="de-DE"/>
            </a:br>
            <a:r>
              <a:rPr lang="de-DE"/>
              <a:t>8 Punkt mit einfachem Zeilenabstand.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9EABB17-2A2D-4391-AEFA-542DE0688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52" y="810045"/>
            <a:ext cx="11269511" cy="671739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r>
              <a:rPr lang="de-DE"/>
              <a:t>Einzeilige Headline 40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Bold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783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97F1193A-611E-8BC3-9A98-7878ED8AE0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527800" y="1714499"/>
            <a:ext cx="5186363" cy="3819527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Inhaltsplatzhalter 13">
            <a:extLst>
              <a:ext uri="{FF2B5EF4-FFF2-40B4-BE49-F238E27FC236}">
                <a16:creationId xmlns:a16="http://schemas.microsoft.com/office/drawing/2014/main" id="{CBC40B05-B9E9-2FC1-1DFF-FA558BF2507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42913" y="1714500"/>
            <a:ext cx="5195887" cy="3819526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FB40CAA-E737-4E8F-A5E7-F3E3497F6A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9702" y="441993"/>
            <a:ext cx="6947585" cy="123111"/>
          </a:xfrm>
        </p:spPr>
        <p:txBody>
          <a:bodyPr/>
          <a:lstStyle>
            <a:lvl1pPr>
              <a:lnSpc>
                <a:spcPct val="100000"/>
              </a:lnSpc>
              <a:defRPr sz="800" b="0" baseline="0"/>
            </a:lvl1pPr>
          </a:lstStyle>
          <a:p>
            <a:pPr lvl="0"/>
            <a:r>
              <a:rPr lang="de-DE"/>
              <a:t>Titel des Kapitels in Arial 8 Punkt.</a:t>
            </a: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9EF6E4C1-A6EF-4E58-97DA-4176159462F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392904" y="440680"/>
            <a:ext cx="324434" cy="1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8DF27815-95E9-4402-ADFE-2A8FA5A9525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38BFB50A-D126-4187-BEFA-65F50A30CE43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3049949" y="447537"/>
            <a:ext cx="756000" cy="10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/>
            </a:lvl1pPr>
          </a:lstStyle>
          <a:p>
            <a:fld id="{9D38A150-CB38-4EAF-921E-924BB04616CC}" type="datetime1">
              <a:rPr lang="de-DE" smtClean="0"/>
              <a:pPr/>
              <a:t>16.03.2026</a:t>
            </a:fld>
            <a:endParaRPr lang="de-DE"/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D0EC6C38-5D38-44E6-8F1D-759CF229435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5713" y="447350"/>
            <a:ext cx="2159795" cy="4099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aseline="0"/>
            </a:lvl1pPr>
          </a:lstStyle>
          <a:p>
            <a:r>
              <a:rPr lang="de-DE"/>
              <a:t>Präsentationstitel der etwas länger ist in Arial </a:t>
            </a:r>
            <a:br>
              <a:rPr lang="de-DE"/>
            </a:br>
            <a:r>
              <a:rPr lang="de-DE"/>
              <a:t>8 Punkt mit einfachem Zeilenabstand.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62690482-C906-4E7B-BC08-D7A70A837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52" y="810045"/>
            <a:ext cx="11269511" cy="671739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r>
              <a:rPr lang="de-DE"/>
              <a:t>Einzeilige Headline 40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Bold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311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97F1193A-611E-8BC3-9A98-7878ED8AE0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513513" y="1714500"/>
            <a:ext cx="5203825" cy="3819526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000"/>
              </a:lnSpc>
              <a:defRPr sz="1600"/>
            </a:lvl2pPr>
            <a:lvl3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Inhaltsplatzhalter 13">
            <a:extLst>
              <a:ext uri="{FF2B5EF4-FFF2-40B4-BE49-F238E27FC236}">
                <a16:creationId xmlns:a16="http://schemas.microsoft.com/office/drawing/2014/main" id="{CBC40B05-B9E9-2FC1-1DFF-FA558BF2507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42913" y="1714500"/>
            <a:ext cx="5195887" cy="1714500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9D7AFCA7-14B0-411D-949F-DA7DB4C313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9702" y="441993"/>
            <a:ext cx="6947585" cy="123111"/>
          </a:xfrm>
        </p:spPr>
        <p:txBody>
          <a:bodyPr/>
          <a:lstStyle>
            <a:lvl1pPr>
              <a:lnSpc>
                <a:spcPct val="100000"/>
              </a:lnSpc>
              <a:defRPr sz="800" b="0" baseline="0"/>
            </a:lvl1pPr>
          </a:lstStyle>
          <a:p>
            <a:pPr lvl="0"/>
            <a:r>
              <a:rPr lang="de-DE"/>
              <a:t>Titel des Kapitels in Arial 8 Punkt.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03DA2F03-7B26-40AF-95B6-080B030ACAA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392904" y="440680"/>
            <a:ext cx="324434" cy="1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8DF27815-95E9-4402-ADFE-2A8FA5A9525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BFA41332-8EBB-436F-AFFA-B1806BCEEEE0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3049949" y="447537"/>
            <a:ext cx="756000" cy="10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/>
            </a:lvl1pPr>
          </a:lstStyle>
          <a:p>
            <a:fld id="{9D38A150-CB38-4EAF-921E-924BB04616CC}" type="datetime1">
              <a:rPr lang="de-DE" smtClean="0"/>
              <a:pPr/>
              <a:t>16.03.2026</a:t>
            </a:fld>
            <a:endParaRPr lang="de-DE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9C343023-0EC7-4CB7-8A3D-1A1EC415AD0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5713" y="447350"/>
            <a:ext cx="2159795" cy="4099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aseline="0"/>
            </a:lvl1pPr>
          </a:lstStyle>
          <a:p>
            <a:r>
              <a:rPr lang="de-DE"/>
              <a:t>Präsentationstitel der etwas länger ist in Arial </a:t>
            </a:r>
            <a:br>
              <a:rPr lang="de-DE"/>
            </a:br>
            <a:r>
              <a:rPr lang="de-DE"/>
              <a:t>8 Punkt mit einfachem Zeilenabstand.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5F19F955-99DE-44F2-9898-CD830CC2C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52" y="810045"/>
            <a:ext cx="11269511" cy="671739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r>
              <a:rPr lang="de-DE"/>
              <a:t>Einzeilige Headline 40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Bold</a:t>
            </a:r>
            <a:endParaRPr lang="de-DE"/>
          </a:p>
        </p:txBody>
      </p:sp>
      <p:sp>
        <p:nvSpPr>
          <p:cNvPr id="20" name="Inhaltsplatzhalter 13">
            <a:extLst>
              <a:ext uri="{FF2B5EF4-FFF2-40B4-BE49-F238E27FC236}">
                <a16:creationId xmlns:a16="http://schemas.microsoft.com/office/drawing/2014/main" id="{B9CCC7DC-B226-4593-8AF2-39787B6FEAC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51539" y="3850376"/>
            <a:ext cx="5187261" cy="1683649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1334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6209ECDA-41B5-4E97-BE66-984F55E05A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9702" y="441993"/>
            <a:ext cx="6947585" cy="123111"/>
          </a:xfrm>
        </p:spPr>
        <p:txBody>
          <a:bodyPr/>
          <a:lstStyle>
            <a:lvl1pPr>
              <a:lnSpc>
                <a:spcPct val="100000"/>
              </a:lnSpc>
              <a:defRPr sz="800" b="0" baseline="0"/>
            </a:lvl1pPr>
          </a:lstStyle>
          <a:p>
            <a:pPr lvl="0"/>
            <a:r>
              <a:rPr lang="de-DE"/>
              <a:t>Titel des Kapitels in Arial 8 Punkt.</a:t>
            </a:r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9D5C07DF-BC1E-4279-9C88-7ECDEDB4D75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392904" y="440680"/>
            <a:ext cx="324434" cy="1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8DF27815-95E9-4402-ADFE-2A8FA5A9525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ED122EDE-3B16-4148-9381-F9DF6D2189C1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3049949" y="447537"/>
            <a:ext cx="756000" cy="10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/>
            </a:lvl1pPr>
          </a:lstStyle>
          <a:p>
            <a:fld id="{9D38A150-CB38-4EAF-921E-924BB04616CC}" type="datetime1">
              <a:rPr lang="de-DE" smtClean="0"/>
              <a:pPr/>
              <a:t>16.03.2026</a:t>
            </a:fld>
            <a:endParaRPr lang="de-DE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9451095E-2093-494D-9065-5DBC9206118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5713" y="447350"/>
            <a:ext cx="2159795" cy="4099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aseline="0"/>
            </a:lvl1pPr>
          </a:lstStyle>
          <a:p>
            <a:r>
              <a:rPr lang="de-DE"/>
              <a:t>Präsentationstitel der etwas länger ist in Arial </a:t>
            </a:r>
            <a:br>
              <a:rPr lang="de-DE"/>
            </a:br>
            <a:r>
              <a:rPr lang="de-DE"/>
              <a:t>8 Punkt mit einfachem Zeilenabstand.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5BC5C838-FDBB-46E5-B1BF-EEC0C7869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52" y="810045"/>
            <a:ext cx="11269511" cy="671739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r>
              <a:rPr lang="de-DE"/>
              <a:t>Einzeilige Headline 40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Bold</a:t>
            </a:r>
            <a:endParaRPr lang="de-DE"/>
          </a:p>
        </p:txBody>
      </p:sp>
      <p:sp>
        <p:nvSpPr>
          <p:cNvPr id="18" name="Inhaltsplatzhalter 13">
            <a:extLst>
              <a:ext uri="{FF2B5EF4-FFF2-40B4-BE49-F238E27FC236}">
                <a16:creationId xmlns:a16="http://schemas.microsoft.com/office/drawing/2014/main" id="{763DE483-646F-43B2-86F5-2BEE0CBAF3E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42913" y="1723126"/>
            <a:ext cx="5195887" cy="1705874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Inhaltsplatzhalter 13">
            <a:extLst>
              <a:ext uri="{FF2B5EF4-FFF2-40B4-BE49-F238E27FC236}">
                <a16:creationId xmlns:a16="http://schemas.microsoft.com/office/drawing/2014/main" id="{10EDE299-1975-4D75-AD07-AE424C3D696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51539" y="3850376"/>
            <a:ext cx="5187261" cy="1683649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Inhaltsplatzhalter 13">
            <a:extLst>
              <a:ext uri="{FF2B5EF4-FFF2-40B4-BE49-F238E27FC236}">
                <a16:creationId xmlns:a16="http://schemas.microsoft.com/office/drawing/2014/main" id="{56E80032-296E-4DC2-B8E2-D4992752402A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528049" y="1726091"/>
            <a:ext cx="5195887" cy="1702909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Inhaltsplatzhalter 13">
            <a:extLst>
              <a:ext uri="{FF2B5EF4-FFF2-40B4-BE49-F238E27FC236}">
                <a16:creationId xmlns:a16="http://schemas.microsoft.com/office/drawing/2014/main" id="{7C3D390B-F958-4E00-AFCD-3F72B9C880E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528048" y="3844715"/>
            <a:ext cx="5195887" cy="1683649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03355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kleines Bild/4x 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97F1193A-611E-8BC3-9A98-7878ED8AE0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423592" y="1714500"/>
            <a:ext cx="3215208" cy="1713507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A16C08B-247B-5E7B-3FC2-E74B686BA1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2913" y="1714500"/>
            <a:ext cx="1736725" cy="1714501"/>
          </a:xfrm>
          <a:solidFill>
            <a:schemeClr val="accent6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8" name="Inhaltsplatzhalter 13">
            <a:extLst>
              <a:ext uri="{FF2B5EF4-FFF2-40B4-BE49-F238E27FC236}">
                <a16:creationId xmlns:a16="http://schemas.microsoft.com/office/drawing/2014/main" id="{9FAE81D5-1F0D-4E5D-AED1-704DB0A8897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2423593" y="3844568"/>
            <a:ext cx="3215207" cy="1683902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B60449C0-A0A9-4811-A40B-574F9E2D3E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9702" y="441993"/>
            <a:ext cx="6947585" cy="123111"/>
          </a:xfrm>
        </p:spPr>
        <p:txBody>
          <a:bodyPr/>
          <a:lstStyle>
            <a:lvl1pPr>
              <a:lnSpc>
                <a:spcPct val="100000"/>
              </a:lnSpc>
              <a:defRPr sz="800" b="0" baseline="0"/>
            </a:lvl1pPr>
          </a:lstStyle>
          <a:p>
            <a:pPr lvl="0"/>
            <a:r>
              <a:rPr lang="de-DE"/>
              <a:t>Titel des Kapitels in Arial 8 Punkt.</a:t>
            </a:r>
          </a:p>
        </p:txBody>
      </p:sp>
      <p:sp>
        <p:nvSpPr>
          <p:cNvPr id="20" name="Foliennummernplatzhalter 4">
            <a:extLst>
              <a:ext uri="{FF2B5EF4-FFF2-40B4-BE49-F238E27FC236}">
                <a16:creationId xmlns:a16="http://schemas.microsoft.com/office/drawing/2014/main" id="{C29B46BA-71BD-489E-AE1B-38250E06171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392904" y="440680"/>
            <a:ext cx="324434" cy="1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8DF27815-95E9-4402-ADFE-2A8FA5A9525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1" name="Datumsplatzhalter 2">
            <a:extLst>
              <a:ext uri="{FF2B5EF4-FFF2-40B4-BE49-F238E27FC236}">
                <a16:creationId xmlns:a16="http://schemas.microsoft.com/office/drawing/2014/main" id="{5043A9AE-BAB6-409B-8001-26FDDB6891D0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3049949" y="447537"/>
            <a:ext cx="756000" cy="10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/>
            </a:lvl1pPr>
          </a:lstStyle>
          <a:p>
            <a:fld id="{9D38A150-CB38-4EAF-921E-924BB04616CC}" type="datetime1">
              <a:rPr lang="de-DE" smtClean="0"/>
              <a:pPr/>
              <a:t>16.03.2026</a:t>
            </a:fld>
            <a:endParaRPr lang="de-DE"/>
          </a:p>
        </p:txBody>
      </p:sp>
      <p:sp>
        <p:nvSpPr>
          <p:cNvPr id="22" name="Fußzeilenplatzhalter 3">
            <a:extLst>
              <a:ext uri="{FF2B5EF4-FFF2-40B4-BE49-F238E27FC236}">
                <a16:creationId xmlns:a16="http://schemas.microsoft.com/office/drawing/2014/main" id="{2AC8BFB1-A1CE-4C8E-AB94-76E2C22E912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5713" y="447350"/>
            <a:ext cx="2159795" cy="4099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aseline="0"/>
            </a:lvl1pPr>
          </a:lstStyle>
          <a:p>
            <a:r>
              <a:rPr lang="de-DE"/>
              <a:t>Präsentationstitel der etwas länger ist in Arial </a:t>
            </a:r>
            <a:br>
              <a:rPr lang="de-DE"/>
            </a:br>
            <a:r>
              <a:rPr lang="de-DE"/>
              <a:t>8 Punkt mit einfachem Zeilenabstand.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208022FB-41DB-4BB2-857C-6330946C7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52" y="810045"/>
            <a:ext cx="11269511" cy="671739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r>
              <a:rPr lang="de-DE"/>
              <a:t>Einzeilige Headline 40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Bold</a:t>
            </a:r>
            <a:endParaRPr lang="de-DE"/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50A88FA3-C38F-4D77-87F3-D302F7E94F1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45709" y="3850124"/>
            <a:ext cx="1736725" cy="1683902"/>
          </a:xfrm>
          <a:solidFill>
            <a:schemeClr val="accent6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9" name="Bildplatzhalter 3">
            <a:extLst>
              <a:ext uri="{FF2B5EF4-FFF2-40B4-BE49-F238E27FC236}">
                <a16:creationId xmlns:a16="http://schemas.microsoft.com/office/drawing/2014/main" id="{C26655F6-6084-4023-AF20-EE9B372AB1B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2400" y="1719024"/>
            <a:ext cx="1736725" cy="1714501"/>
          </a:xfrm>
          <a:solidFill>
            <a:schemeClr val="accent6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30" name="Bildplatzhalter 3">
            <a:extLst>
              <a:ext uri="{FF2B5EF4-FFF2-40B4-BE49-F238E27FC236}">
                <a16:creationId xmlns:a16="http://schemas.microsoft.com/office/drawing/2014/main" id="{B8AB076B-96EA-47F7-9CE1-6B4FC698FB3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505196" y="3854648"/>
            <a:ext cx="1736725" cy="1683902"/>
          </a:xfrm>
          <a:solidFill>
            <a:schemeClr val="accent6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35" name="Inhaltsplatzhalter 13">
            <a:extLst>
              <a:ext uri="{FF2B5EF4-FFF2-40B4-BE49-F238E27FC236}">
                <a16:creationId xmlns:a16="http://schemas.microsoft.com/office/drawing/2014/main" id="{444865FF-7728-4D25-9C9E-75F2773FC45B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8497416" y="1724025"/>
            <a:ext cx="3215208" cy="1713507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Inhaltsplatzhalter 13">
            <a:extLst>
              <a:ext uri="{FF2B5EF4-FFF2-40B4-BE49-F238E27FC236}">
                <a16:creationId xmlns:a16="http://schemas.microsoft.com/office/drawing/2014/main" id="{6929580C-7F0B-4974-A2DE-F6DEDFE2413F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8497417" y="3854093"/>
            <a:ext cx="3215207" cy="1683902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8152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Bild/2x Inhaltsfolie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A16C08B-247B-5E7B-3FC2-E74B686BA1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2913" y="1714500"/>
            <a:ext cx="5195887" cy="2547938"/>
          </a:xfrm>
          <a:solidFill>
            <a:schemeClr val="accent6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34" name="Inhaltsplatzhalter 13">
            <a:extLst>
              <a:ext uri="{FF2B5EF4-FFF2-40B4-BE49-F238E27FC236}">
                <a16:creationId xmlns:a16="http://schemas.microsoft.com/office/drawing/2014/main" id="{3DB01988-2DD8-4600-871B-259DEF599830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42913" y="4495156"/>
            <a:ext cx="5195887" cy="1038870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2E6FDD1-5688-48E4-8733-71D1821C5A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9702" y="441993"/>
            <a:ext cx="6947585" cy="123111"/>
          </a:xfrm>
        </p:spPr>
        <p:txBody>
          <a:bodyPr/>
          <a:lstStyle>
            <a:lvl1pPr>
              <a:lnSpc>
                <a:spcPct val="100000"/>
              </a:lnSpc>
              <a:defRPr sz="800" b="0" baseline="0"/>
            </a:lvl1pPr>
          </a:lstStyle>
          <a:p>
            <a:pPr lvl="0"/>
            <a:r>
              <a:rPr lang="de-DE"/>
              <a:t>Titel des Kapitels in Arial 8 Punkt.</a:t>
            </a: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BC0AA75B-F7AD-4B3C-9E25-6973D320FE3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392904" y="440680"/>
            <a:ext cx="324434" cy="1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8DF27815-95E9-4402-ADFE-2A8FA5A9525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7EB94E15-96C9-44C6-90DF-B78335579726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3049949" y="447537"/>
            <a:ext cx="756000" cy="10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/>
            </a:lvl1pPr>
          </a:lstStyle>
          <a:p>
            <a:fld id="{9D38A150-CB38-4EAF-921E-924BB04616CC}" type="datetime1">
              <a:rPr lang="de-DE" smtClean="0"/>
              <a:pPr/>
              <a:t>16.03.2026</a:t>
            </a:fld>
            <a:endParaRPr lang="de-DE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CB09E80A-A796-41C1-92C8-32ABF230FDE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5713" y="447350"/>
            <a:ext cx="2159795" cy="4099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aseline="0"/>
            </a:lvl1pPr>
          </a:lstStyle>
          <a:p>
            <a:r>
              <a:rPr lang="de-DE"/>
              <a:t>Präsentationstitel der etwas länger ist in Arial </a:t>
            </a:r>
            <a:br>
              <a:rPr lang="de-DE"/>
            </a:br>
            <a:r>
              <a:rPr lang="de-DE"/>
              <a:t>8 Punkt mit einfachem Zeilenabstand.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04DBAE8-85C3-4C71-9949-865135C2C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52" y="810045"/>
            <a:ext cx="11269511" cy="671739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r>
              <a:rPr lang="de-DE"/>
              <a:t>Einzeilige Headline 40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Bold</a:t>
            </a:r>
            <a:endParaRPr lang="de-DE"/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AFABAF1B-EEED-46A5-A22B-4BE2AA0A02A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516737" y="1724025"/>
            <a:ext cx="5195887" cy="2547938"/>
          </a:xfrm>
          <a:solidFill>
            <a:schemeClr val="accent6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7" name="Inhaltsplatzhalter 13">
            <a:extLst>
              <a:ext uri="{FF2B5EF4-FFF2-40B4-BE49-F238E27FC236}">
                <a16:creationId xmlns:a16="http://schemas.microsoft.com/office/drawing/2014/main" id="{0602D081-5EE1-4419-A20C-2DF1E4911D7E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516737" y="4504680"/>
            <a:ext cx="5195887" cy="1038870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6912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Bild/2x Inhaltsfolie_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A16C08B-247B-5E7B-3FC2-E74B686BA1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4025" y="1725614"/>
            <a:ext cx="3021013" cy="3808412"/>
          </a:xfrm>
          <a:solidFill>
            <a:schemeClr val="accent6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5EC5F3BC-3633-402F-8D19-CEEE298C5698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3713304" y="1721232"/>
            <a:ext cx="1925496" cy="3812793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9C9A4361-A5A7-457D-845B-9F55812555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9702" y="441993"/>
            <a:ext cx="6947585" cy="123111"/>
          </a:xfrm>
        </p:spPr>
        <p:txBody>
          <a:bodyPr/>
          <a:lstStyle>
            <a:lvl1pPr>
              <a:lnSpc>
                <a:spcPct val="100000"/>
              </a:lnSpc>
              <a:defRPr sz="800" b="0" baseline="0"/>
            </a:lvl1pPr>
          </a:lstStyle>
          <a:p>
            <a:pPr lvl="0"/>
            <a:r>
              <a:rPr lang="de-DE"/>
              <a:t>Titel des Kapitels in Arial 8 Punkt.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4AEBFA33-3FCA-40AA-BA11-623DA16366C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392904" y="440680"/>
            <a:ext cx="324434" cy="1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8DF27815-95E9-4402-ADFE-2A8FA5A9525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8" name="Datumsplatzhalter 2">
            <a:extLst>
              <a:ext uri="{FF2B5EF4-FFF2-40B4-BE49-F238E27FC236}">
                <a16:creationId xmlns:a16="http://schemas.microsoft.com/office/drawing/2014/main" id="{910B16EE-E9E9-451F-9C7B-54B8B39594D5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3049949" y="447537"/>
            <a:ext cx="756000" cy="10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/>
            </a:lvl1pPr>
          </a:lstStyle>
          <a:p>
            <a:fld id="{9D38A150-CB38-4EAF-921E-924BB04616CC}" type="datetime1">
              <a:rPr lang="de-DE" smtClean="0"/>
              <a:pPr/>
              <a:t>16.03.2026</a:t>
            </a:fld>
            <a:endParaRPr lang="de-DE"/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C9C87734-EB52-4FB5-BAD9-2AD7F45E5F4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5713" y="447350"/>
            <a:ext cx="2159795" cy="4099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aseline="0"/>
            </a:lvl1pPr>
          </a:lstStyle>
          <a:p>
            <a:r>
              <a:rPr lang="de-DE"/>
              <a:t>Präsentationstitel der etwas länger ist in Arial </a:t>
            </a:r>
            <a:br>
              <a:rPr lang="de-DE"/>
            </a:br>
            <a:r>
              <a:rPr lang="de-DE"/>
              <a:t>8 Punkt mit einfachem Zeilenabstand.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4B98F725-7C06-461D-9999-02B9F6FB6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52" y="810045"/>
            <a:ext cx="11269511" cy="671739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r>
              <a:rPr lang="de-DE"/>
              <a:t>Einzeilige Headline 40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Bold</a:t>
            </a:r>
            <a:endParaRPr lang="de-DE"/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84919815-3975-4753-ACF7-F1155DD328B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529349" y="1723559"/>
            <a:ext cx="3021013" cy="3808412"/>
          </a:xfrm>
          <a:solidFill>
            <a:schemeClr val="accent6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2" name="Inhaltsplatzhalter 13">
            <a:extLst>
              <a:ext uri="{FF2B5EF4-FFF2-40B4-BE49-F238E27FC236}">
                <a16:creationId xmlns:a16="http://schemas.microsoft.com/office/drawing/2014/main" id="{8F36F0A9-4256-429A-BF4F-D479C7EEF184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9788628" y="1719177"/>
            <a:ext cx="1925496" cy="3812793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2949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s Bild/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97F1193A-611E-8BC3-9A98-7878ED8AE0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18114" y="1710327"/>
            <a:ext cx="6496050" cy="3823698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A16C08B-247B-5E7B-3FC2-E74B686BA1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1642" y="1719852"/>
            <a:ext cx="4320383" cy="3814173"/>
          </a:xfrm>
          <a:solidFill>
            <a:schemeClr val="accent6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CCAED979-E009-426B-A7D4-83D6A69B7B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9702" y="441993"/>
            <a:ext cx="6947585" cy="123111"/>
          </a:xfrm>
        </p:spPr>
        <p:txBody>
          <a:bodyPr/>
          <a:lstStyle>
            <a:lvl1pPr>
              <a:lnSpc>
                <a:spcPct val="100000"/>
              </a:lnSpc>
              <a:defRPr sz="800" b="0" baseline="0"/>
            </a:lvl1pPr>
          </a:lstStyle>
          <a:p>
            <a:pPr lvl="0"/>
            <a:r>
              <a:rPr lang="de-DE"/>
              <a:t>Titel des Kapitels in Arial 8 Punkt.</a:t>
            </a: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FB105C1A-6D77-4670-9286-D424BF91F23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392904" y="440680"/>
            <a:ext cx="324434" cy="1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8DF27815-95E9-4402-ADFE-2A8FA5A9525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9A8390E3-C20E-42AF-86DB-4B0E47101F57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3049949" y="447537"/>
            <a:ext cx="756000" cy="10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/>
            </a:lvl1pPr>
          </a:lstStyle>
          <a:p>
            <a:fld id="{9D38A150-CB38-4EAF-921E-924BB04616CC}" type="datetime1">
              <a:rPr lang="de-DE" smtClean="0"/>
              <a:pPr/>
              <a:t>16.03.2026</a:t>
            </a:fld>
            <a:endParaRPr lang="de-DE"/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69EFFCA4-E4DB-455A-B890-BF51FC05565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5713" y="447350"/>
            <a:ext cx="2159795" cy="4099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aseline="0"/>
            </a:lvl1pPr>
          </a:lstStyle>
          <a:p>
            <a:r>
              <a:rPr lang="de-DE"/>
              <a:t>Präsentationstitel der etwas länger ist in Arial </a:t>
            </a:r>
            <a:br>
              <a:rPr lang="de-DE"/>
            </a:br>
            <a:r>
              <a:rPr lang="de-DE"/>
              <a:t>8 Punkt mit einfachem Zeilenabstand.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DA73A13B-3CE3-4620-8220-51F16ACC6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52" y="810045"/>
            <a:ext cx="11269511" cy="671739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r>
              <a:rPr lang="de-DE"/>
              <a:t>Einzeilige Headline 40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Bold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336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Bild/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97F1193A-611E-8BC3-9A98-7878ED8AE0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527800" y="1724025"/>
            <a:ext cx="5186363" cy="3810001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A16C08B-247B-5E7B-3FC2-E74B686BA1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2912" y="1743150"/>
            <a:ext cx="5653087" cy="3790876"/>
          </a:xfrm>
          <a:solidFill>
            <a:schemeClr val="accent6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0B116A0-B3C3-4535-89C0-86A22841A8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9702" y="441993"/>
            <a:ext cx="6947585" cy="123111"/>
          </a:xfrm>
        </p:spPr>
        <p:txBody>
          <a:bodyPr/>
          <a:lstStyle>
            <a:lvl1pPr>
              <a:lnSpc>
                <a:spcPct val="100000"/>
              </a:lnSpc>
              <a:defRPr sz="800" b="0" baseline="0"/>
            </a:lvl1pPr>
          </a:lstStyle>
          <a:p>
            <a:pPr lvl="0"/>
            <a:r>
              <a:rPr lang="de-DE"/>
              <a:t>Titel des Kapitels in Arial 8 Punkt.</a:t>
            </a: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9511B966-EA9E-45EA-B44C-AA84F652A50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392904" y="440680"/>
            <a:ext cx="324434" cy="1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8DF27815-95E9-4402-ADFE-2A8FA5A9525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EA78BA6D-B1E9-4A9B-AF79-BFED1A8D59F2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3049949" y="447537"/>
            <a:ext cx="756000" cy="10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/>
            </a:lvl1pPr>
          </a:lstStyle>
          <a:p>
            <a:fld id="{9D38A150-CB38-4EAF-921E-924BB04616CC}" type="datetime1">
              <a:rPr lang="de-DE" smtClean="0"/>
              <a:pPr/>
              <a:t>16.03.2026</a:t>
            </a:fld>
            <a:endParaRPr lang="de-DE"/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670B02EC-3BF2-4414-8F86-A0DD9FCFE2A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5713" y="447350"/>
            <a:ext cx="2159795" cy="4099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aseline="0"/>
            </a:lvl1pPr>
          </a:lstStyle>
          <a:p>
            <a:r>
              <a:rPr lang="de-DE"/>
              <a:t>Präsentationstitel der etwas länger ist in Arial </a:t>
            </a:r>
            <a:br>
              <a:rPr lang="de-DE"/>
            </a:br>
            <a:r>
              <a:rPr lang="de-DE"/>
              <a:t>8 Punkt mit einfachem Zeilenabstand.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BC176D20-1182-441E-8ADD-1181629B0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52" y="810045"/>
            <a:ext cx="11269511" cy="671739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r>
              <a:rPr lang="de-DE"/>
              <a:t>Einzeilige Headline 40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Bold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0439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Bild 1/3 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97F1193A-611E-8BC3-9A98-7878ED8AE0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13838" y="1714500"/>
            <a:ext cx="2600325" cy="3819526"/>
          </a:xfr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A16C08B-247B-5E7B-3FC2-E74B686BA1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2913" y="1710327"/>
            <a:ext cx="8242300" cy="3823698"/>
          </a:xfrm>
          <a:solidFill>
            <a:schemeClr val="accent6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D9FDD90A-9E50-4855-8A1A-4EB714CFD4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9702" y="441993"/>
            <a:ext cx="6947585" cy="123111"/>
          </a:xfrm>
        </p:spPr>
        <p:txBody>
          <a:bodyPr/>
          <a:lstStyle>
            <a:lvl1pPr>
              <a:lnSpc>
                <a:spcPct val="100000"/>
              </a:lnSpc>
              <a:defRPr sz="800" b="0" baseline="0"/>
            </a:lvl1pPr>
          </a:lstStyle>
          <a:p>
            <a:pPr lvl="0"/>
            <a:r>
              <a:rPr lang="de-DE"/>
              <a:t>Titel des Kapitels in Arial 8 Punkt.</a:t>
            </a: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F026F633-098B-49F7-B70C-30861F05E9F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392904" y="440680"/>
            <a:ext cx="324434" cy="1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8DF27815-95E9-4402-ADFE-2A8FA5A9525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F7684990-01E5-429E-9656-85FCFA2AABA2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3049949" y="447537"/>
            <a:ext cx="756000" cy="10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/>
            </a:lvl1pPr>
          </a:lstStyle>
          <a:p>
            <a:fld id="{9D38A150-CB38-4EAF-921E-924BB04616CC}" type="datetime1">
              <a:rPr lang="de-DE" smtClean="0"/>
              <a:pPr/>
              <a:t>16.03.2026</a:t>
            </a:fld>
            <a:endParaRPr lang="de-DE"/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48DD6659-D9E4-420B-8230-97645F03054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5713" y="447350"/>
            <a:ext cx="2159795" cy="4099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aseline="0"/>
            </a:lvl1pPr>
          </a:lstStyle>
          <a:p>
            <a:r>
              <a:rPr lang="de-DE"/>
              <a:t>Präsentationstitel der etwas länger ist in Arial </a:t>
            </a:r>
            <a:br>
              <a:rPr lang="de-DE"/>
            </a:br>
            <a:r>
              <a:rPr lang="de-DE"/>
              <a:t>8 Punkt mit einfachem Zeilenabstand.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2169975D-416F-4614-9689-CA5309A98C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52" y="810045"/>
            <a:ext cx="11269511" cy="671739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r>
              <a:rPr lang="de-DE"/>
              <a:t>Einzeilige Headline 40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Bold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684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97F1193A-611E-8BC3-9A98-7878ED8AE0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1750" y="1714500"/>
            <a:ext cx="422963" cy="38195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 marL="0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7E3A499-C3C1-423A-9DAB-F6183AAB3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52" y="810045"/>
            <a:ext cx="11269511" cy="671739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r>
              <a:rPr lang="de-DE"/>
              <a:t>Einzeilige Headline 40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Bold</a:t>
            </a:r>
            <a:endParaRPr lang="de-DE"/>
          </a:p>
        </p:txBody>
      </p:sp>
      <p:sp>
        <p:nvSpPr>
          <p:cNvPr id="24" name="Foliennummernplatzhalter 4">
            <a:extLst>
              <a:ext uri="{FF2B5EF4-FFF2-40B4-BE49-F238E27FC236}">
                <a16:creationId xmlns:a16="http://schemas.microsoft.com/office/drawing/2014/main" id="{B1ED5C72-6062-4F9B-9F9B-240556A15B7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392904" y="440680"/>
            <a:ext cx="324434" cy="1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8DF27815-95E9-4402-ADFE-2A8FA5A9525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17DE6791-1738-40E2-A52C-74AE754E0A7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74714" y="1719564"/>
            <a:ext cx="10839450" cy="3814461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 marL="0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748D171B-8E7C-4C37-956A-7610215ED65F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3049949" y="447537"/>
            <a:ext cx="756000" cy="10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/>
            </a:lvl1pPr>
          </a:lstStyle>
          <a:p>
            <a:fld id="{9D38A150-CB38-4EAF-921E-924BB04616CC}" type="datetime1">
              <a:rPr lang="de-DE" smtClean="0"/>
              <a:pPr/>
              <a:t>16.03.2026</a:t>
            </a:fld>
            <a:endParaRPr lang="de-DE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EDC5A9B0-4A8A-4151-AE78-F4168D26B74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5713" y="447350"/>
            <a:ext cx="2159795" cy="4099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aseline="0"/>
            </a:lvl1pPr>
          </a:lstStyle>
          <a:p>
            <a:r>
              <a:rPr lang="de-DE"/>
              <a:t>Präsentationstitel der etwas länger ist in Arial </a:t>
            </a:r>
            <a:br>
              <a:rPr lang="de-DE"/>
            </a:br>
            <a:r>
              <a:rPr lang="de-DE"/>
              <a:t>8 Punkt mit einfachem Zeilenabstand.</a:t>
            </a:r>
          </a:p>
        </p:txBody>
      </p:sp>
    </p:spTree>
    <p:extLst>
      <p:ext uri="{BB962C8B-B14F-4D97-AF65-F5344CB8AC3E}">
        <p14:creationId xmlns:p14="http://schemas.microsoft.com/office/powerpoint/2010/main" val="1658821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00000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2E4B7B47-ADAF-8E86-0E4B-59AF42EB4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364" y="1207801"/>
            <a:ext cx="5176836" cy="125854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800"/>
            </a:lvl1pPr>
          </a:lstStyle>
          <a:p>
            <a:r>
              <a:rPr lang="de-DE"/>
              <a:t>Danke für Ihre Aufmerksamkeit!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22D9D9E-4ABC-4315-822B-3C33C9B43A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3829915 w 6096000"/>
              <a:gd name="connsiteY0" fmla="*/ 5821197 h 6858000"/>
              <a:gd name="connsiteX1" fmla="*/ 3829915 w 6096000"/>
              <a:gd name="connsiteY1" fmla="*/ 6575918 h 6858000"/>
              <a:gd name="connsiteX2" fmla="*/ 5792191 w 6096000"/>
              <a:gd name="connsiteY2" fmla="*/ 6575918 h 6858000"/>
              <a:gd name="connsiteX3" fmla="*/ 5792191 w 6096000"/>
              <a:gd name="connsiteY3" fmla="*/ 5821197 h 6858000"/>
              <a:gd name="connsiteX4" fmla="*/ 0 w 6096000"/>
              <a:gd name="connsiteY4" fmla="*/ 0 h 6858000"/>
              <a:gd name="connsiteX5" fmla="*/ 6096000 w 6096000"/>
              <a:gd name="connsiteY5" fmla="*/ 0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3829915" y="5821197"/>
                </a:moveTo>
                <a:lnTo>
                  <a:pt x="3829915" y="6575918"/>
                </a:lnTo>
                <a:lnTo>
                  <a:pt x="5792191" y="6575918"/>
                </a:lnTo>
                <a:lnTo>
                  <a:pt x="5792191" y="5821197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r>
              <a:rPr lang="de-DE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099A47-04C9-4ACA-B928-3168EBAA2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25915" y="5821197"/>
            <a:ext cx="1962276" cy="75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4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s Bild/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A16C08B-247B-5E7B-3FC2-E74B686BA1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2914" y="1714500"/>
            <a:ext cx="3479799" cy="3819525"/>
          </a:xfrm>
          <a:solidFill>
            <a:schemeClr val="accent6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FBE47AC8-710B-4F99-AF43-DE6D5AB86CB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61180" y="1724000"/>
            <a:ext cx="423545" cy="38100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 marL="0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FEA9CB91-7A9F-4A76-8780-3ADDB5FF434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784726" y="1723999"/>
            <a:ext cx="6929438" cy="38195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 marL="0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3C327872-29A9-49B4-AFE0-B5BBDC794B0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392904" y="440680"/>
            <a:ext cx="324434" cy="1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8DF27815-95E9-4402-ADFE-2A8FA5A9525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A9A0D4F2-E339-4B47-BFE8-D07F83E9D42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3049949" y="447537"/>
            <a:ext cx="756000" cy="10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/>
            </a:lvl1pPr>
          </a:lstStyle>
          <a:p>
            <a:fld id="{9D38A150-CB38-4EAF-921E-924BB04616CC}" type="datetime1">
              <a:rPr lang="de-DE" smtClean="0"/>
              <a:pPr/>
              <a:t>16.03.2026</a:t>
            </a:fld>
            <a:endParaRPr lang="de-DE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4AD6A494-5B0C-48F5-8018-17149EAD15E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5713" y="447350"/>
            <a:ext cx="2159795" cy="4099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aseline="0"/>
            </a:lvl1pPr>
          </a:lstStyle>
          <a:p>
            <a:r>
              <a:rPr lang="de-DE"/>
              <a:t>Präsentationstitel der etwas länger ist in Arial </a:t>
            </a:r>
            <a:br>
              <a:rPr lang="de-DE"/>
            </a:br>
            <a:r>
              <a:rPr lang="de-DE"/>
              <a:t>8 Punkt mit einfachem Zeilenabstand.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225480D-789A-41E0-828E-E630C7F16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52" y="810045"/>
            <a:ext cx="11269511" cy="671739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r>
              <a:rPr lang="de-DE"/>
              <a:t>Einzeilige Headline 40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Bold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617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Bild/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A16C08B-247B-5E7B-3FC2-E74B686BA1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0375" y="1719263"/>
            <a:ext cx="5624513" cy="3814762"/>
          </a:xfrm>
          <a:solidFill>
            <a:schemeClr val="accent6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09DEA778-F89A-42A2-A374-9D730B5DCC0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513514" y="1714500"/>
            <a:ext cx="430211" cy="3814762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 marL="0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5ABFB1D0-1735-429C-BEA1-2BD865A4095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943725" y="1713969"/>
            <a:ext cx="4770437" cy="3814762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 marL="0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18A25239-1B4D-424D-869A-2894E52F629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392904" y="440680"/>
            <a:ext cx="324434" cy="1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8DF27815-95E9-4402-ADFE-2A8FA5A9525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94271A6D-221E-4D24-94FE-F88E95293E38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3049949" y="447537"/>
            <a:ext cx="756000" cy="10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/>
            </a:lvl1pPr>
          </a:lstStyle>
          <a:p>
            <a:fld id="{9D38A150-CB38-4EAF-921E-924BB04616CC}" type="datetime1">
              <a:rPr lang="de-DE" smtClean="0"/>
              <a:pPr/>
              <a:t>16.03.2026</a:t>
            </a:fld>
            <a:endParaRPr lang="de-DE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B7E1F9DE-DC88-42F2-8D94-55672F9D9AF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5713" y="447350"/>
            <a:ext cx="2159795" cy="4099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aseline="0"/>
            </a:lvl1pPr>
          </a:lstStyle>
          <a:p>
            <a:r>
              <a:rPr lang="de-DE"/>
              <a:t>Präsentationstitel der etwas länger ist in Arial </a:t>
            </a:r>
            <a:br>
              <a:rPr lang="de-DE"/>
            </a:br>
            <a:r>
              <a:rPr lang="de-DE"/>
              <a:t>8 Punkt mit einfachem Zeilenabstand.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CFEB95EB-F2AD-4FE0-848C-BB9C2B4C4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52" y="810045"/>
            <a:ext cx="11269511" cy="671739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r>
              <a:rPr lang="de-DE"/>
              <a:t>Einzeilige Headline 40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Bold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01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V1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ADD347FB-493D-4CF5-9456-F936CDD315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430136 w 12192000"/>
              <a:gd name="connsiteY0" fmla="*/ 5990287 h 6858000"/>
              <a:gd name="connsiteX1" fmla="*/ 10430136 w 12192000"/>
              <a:gd name="connsiteY1" fmla="*/ 6529373 h 6858000"/>
              <a:gd name="connsiteX2" fmla="*/ 11831762 w 12192000"/>
              <a:gd name="connsiteY2" fmla="*/ 6529373 h 6858000"/>
              <a:gd name="connsiteX3" fmla="*/ 11831762 w 12192000"/>
              <a:gd name="connsiteY3" fmla="*/ 599028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0430136" y="5990287"/>
                </a:moveTo>
                <a:lnTo>
                  <a:pt x="10430136" y="6529373"/>
                </a:lnTo>
                <a:lnTo>
                  <a:pt x="11831762" y="6529373"/>
                </a:lnTo>
                <a:lnTo>
                  <a:pt x="11831762" y="599028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tIns="1260000">
            <a:noAutofit/>
          </a:bodyPr>
          <a:lstStyle>
            <a:lvl1pPr algn="ctr">
              <a:defRPr sz="1600"/>
            </a:lvl1pPr>
          </a:lstStyle>
          <a:p>
            <a:r>
              <a:rPr lang="de-DE"/>
              <a:t> Platzieren Sie den Platzhalter in den Hintergrund, </a:t>
            </a:r>
          </a:p>
          <a:p>
            <a:r>
              <a:rPr lang="de-DE"/>
              <a:t>sobald Sie über das Bild-Icon das gewünschte Bild eingefügt haben.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ED0DED4-FDD7-F3F6-C5B7-F88187611D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355" y="720192"/>
            <a:ext cx="11338807" cy="2160240"/>
          </a:xfrm>
          <a:effectLst>
            <a:outerShdw blurRad="127000" dist="76200" dir="2700000" algn="l" rotWithShape="0">
              <a:prstClr val="black">
                <a:alpha val="35000"/>
              </a:prstClr>
            </a:outerShdw>
          </a:effectLst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DE"/>
              <a:t>Mehrzeilige</a:t>
            </a:r>
            <a:br>
              <a:rPr lang="de-DE"/>
            </a:br>
            <a:r>
              <a:rPr lang="de-DE"/>
              <a:t>Headline auf </a:t>
            </a:r>
            <a:br>
              <a:rPr lang="de-DE"/>
            </a:br>
            <a:r>
              <a:rPr lang="de-DE"/>
              <a:t>Hintergrundbild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D35241-7545-4E34-A40C-B9E3361FD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30136" y="5990287"/>
            <a:ext cx="1401626" cy="5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7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V1 weißer Hinterg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ED0DED4-FDD7-F3F6-C5B7-F88187611D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01991" y="718700"/>
            <a:ext cx="11312172" cy="4815325"/>
          </a:xfrm>
          <a:effectLst/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sz="8000">
                <a:solidFill>
                  <a:schemeClr val="accent6"/>
                </a:solidFill>
              </a:defRPr>
            </a:lvl1pPr>
          </a:lstStyle>
          <a:p>
            <a:r>
              <a:rPr lang="de-DE"/>
              <a:t>Große Headline </a:t>
            </a:r>
            <a:br>
              <a:rPr lang="de-DE"/>
            </a:br>
            <a:r>
              <a:rPr lang="de-DE"/>
              <a:t>auf weißem</a:t>
            </a:r>
            <a:br>
              <a:rPr lang="de-DE"/>
            </a:br>
            <a:r>
              <a:rPr lang="de-DE"/>
              <a:t>Hintergrund.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B117F22-C780-4D10-865A-FF85EB5719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9702" y="441993"/>
            <a:ext cx="6947585" cy="123111"/>
          </a:xfrm>
        </p:spPr>
        <p:txBody>
          <a:bodyPr/>
          <a:lstStyle>
            <a:lvl1pPr>
              <a:lnSpc>
                <a:spcPct val="100000"/>
              </a:lnSpc>
              <a:defRPr sz="800" b="0" baseline="0"/>
            </a:lvl1pPr>
          </a:lstStyle>
          <a:p>
            <a:pPr lvl="0"/>
            <a:r>
              <a:rPr lang="de-DE"/>
              <a:t>Titel des Kapitels in Arial 8 Punkt.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25D85179-FE5B-432C-8EF7-98CD2A223F1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392904" y="440680"/>
            <a:ext cx="324434" cy="1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8DF27815-95E9-4402-ADFE-2A8FA5A9525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8C0BEC14-CBC5-4228-BDC2-FF2673609807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3049949" y="447537"/>
            <a:ext cx="756000" cy="10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/>
            </a:lvl1pPr>
          </a:lstStyle>
          <a:p>
            <a:fld id="{9D38A150-CB38-4EAF-921E-924BB04616CC}" type="datetime1">
              <a:rPr lang="de-DE" smtClean="0"/>
              <a:pPr/>
              <a:t>16.03.2026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A764913A-DF3B-4250-A12E-73784552B2C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5713" y="447350"/>
            <a:ext cx="2159795" cy="4099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aseline="0"/>
            </a:lvl1pPr>
          </a:lstStyle>
          <a:p>
            <a:r>
              <a:rPr lang="de-DE"/>
              <a:t>Präsentationstitel der etwas länger ist in Arial </a:t>
            </a:r>
            <a:br>
              <a:rPr lang="de-DE"/>
            </a:br>
            <a:r>
              <a:rPr lang="de-DE"/>
              <a:t>8 Punkt mit einfachem Zeilenabstand.</a:t>
            </a:r>
          </a:p>
        </p:txBody>
      </p:sp>
    </p:spTree>
    <p:extLst>
      <p:ext uri="{BB962C8B-B14F-4D97-AF65-F5344CB8AC3E}">
        <p14:creationId xmlns:p14="http://schemas.microsoft.com/office/powerpoint/2010/main" val="216847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Headlin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F40E2-EA1A-B1D9-4F3F-6EE3774A40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027" y="719000"/>
            <a:ext cx="11332311" cy="3419476"/>
          </a:xfrm>
        </p:spPr>
        <p:txBody>
          <a:bodyPr anchor="t"/>
          <a:lstStyle>
            <a:lvl1pPr algn="l">
              <a:spcBef>
                <a:spcPts val="0"/>
              </a:spcBef>
              <a:defRPr sz="8000"/>
            </a:lvl1pPr>
          </a:lstStyle>
          <a:p>
            <a:r>
              <a:rPr lang="de-DE"/>
              <a:t>Eine mehrzeilige </a:t>
            </a:r>
            <a:br>
              <a:rPr lang="de-DE"/>
            </a:br>
            <a:r>
              <a:rPr lang="de-DE"/>
              <a:t>große Headline mit</a:t>
            </a:r>
            <a:br>
              <a:rPr lang="de-DE"/>
            </a:br>
            <a:r>
              <a:rPr lang="de-DE"/>
              <a:t>Fließtext darunter.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728EA00-F062-06E4-8F3B-8040496C74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17" y="4905166"/>
            <a:ext cx="11268871" cy="628860"/>
          </a:xfrm>
        </p:spPr>
        <p:txBody>
          <a:bodyPr/>
          <a:lstStyle>
            <a:lvl1pPr algn="l"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Hier steht ein Untertitel 24 </a:t>
            </a:r>
            <a:r>
              <a:rPr lang="de-DE" err="1"/>
              <a:t>pt</a:t>
            </a:r>
            <a:r>
              <a:rPr lang="de-DE"/>
              <a:t>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20BE0C3-2F30-4702-91A5-10AE1100A3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9702" y="441993"/>
            <a:ext cx="6947585" cy="123111"/>
          </a:xfrm>
        </p:spPr>
        <p:txBody>
          <a:bodyPr/>
          <a:lstStyle>
            <a:lvl1pPr>
              <a:lnSpc>
                <a:spcPct val="100000"/>
              </a:lnSpc>
              <a:defRPr sz="800" b="0" baseline="0"/>
            </a:lvl1pPr>
          </a:lstStyle>
          <a:p>
            <a:pPr lvl="0"/>
            <a:r>
              <a:rPr lang="de-DE"/>
              <a:t>Titel des Kapitels in Arial 8 Punkt.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15CA0237-DD57-4D7D-8138-56FC77FE772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392904" y="440680"/>
            <a:ext cx="324434" cy="1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8DF27815-95E9-4402-ADFE-2A8FA5A9525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FD7867CA-DF4E-4F02-9855-4C181D45A8C7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3049949" y="447537"/>
            <a:ext cx="756000" cy="10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/>
            </a:lvl1pPr>
          </a:lstStyle>
          <a:p>
            <a:fld id="{9D38A150-CB38-4EAF-921E-924BB04616CC}" type="datetime1">
              <a:rPr lang="de-DE" smtClean="0"/>
              <a:pPr/>
              <a:t>16.03.2026</a:t>
            </a:fld>
            <a:endParaRPr lang="de-DE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EB4369A-36E0-4BD2-A817-1CEC18F71FE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5713" y="447350"/>
            <a:ext cx="2159795" cy="4099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aseline="0"/>
            </a:lvl1pPr>
          </a:lstStyle>
          <a:p>
            <a:r>
              <a:rPr lang="de-DE"/>
              <a:t>Präsentationstitel der etwas länger ist in Arial </a:t>
            </a:r>
            <a:br>
              <a:rPr lang="de-DE"/>
            </a:br>
            <a:r>
              <a:rPr lang="de-DE"/>
              <a:t>8 Punkt mit einfachem Zeilenabstand.</a:t>
            </a:r>
          </a:p>
        </p:txBody>
      </p:sp>
    </p:spTree>
    <p:extLst>
      <p:ext uri="{BB962C8B-B14F-4D97-AF65-F5344CB8AC3E}">
        <p14:creationId xmlns:p14="http://schemas.microsoft.com/office/powerpoint/2010/main" val="376987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V2 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ED0DED4-FDD7-F3F6-C5B7-F88187611D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226" y="1167036"/>
            <a:ext cx="11269664" cy="3888011"/>
          </a:xfrm>
          <a:effectLst/>
        </p:spPr>
        <p:txBody>
          <a:bodyPr/>
          <a:lstStyle>
            <a:lvl1pPr algn="l">
              <a:spcBef>
                <a:spcPts val="0"/>
              </a:spcBef>
              <a:defRPr sz="8000">
                <a:solidFill>
                  <a:schemeClr val="accent6"/>
                </a:solidFill>
              </a:defRPr>
            </a:lvl1pPr>
          </a:lstStyle>
          <a:p>
            <a:r>
              <a:rPr lang="de-DE"/>
              <a:t>Mehrzeilige Kapitel</a:t>
            </a:r>
            <a:br>
              <a:rPr lang="de-DE"/>
            </a:br>
            <a:r>
              <a:rPr lang="de-DE"/>
              <a:t>Headline auf Weiß.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91628E-BC55-6790-11E3-E400953C88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465" y="872716"/>
            <a:ext cx="1584759" cy="324000"/>
          </a:xfrm>
        </p:spPr>
        <p:txBody>
          <a:bodyPr anchor="ctr"/>
          <a:lstStyle>
            <a:lvl1pPr>
              <a:spcBef>
                <a:spcPts val="0"/>
              </a:spcBef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/>
              <a:t>KAPITEL 1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8AFD4C21-57D9-4DA4-8DAA-B225AF2F7BD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392904" y="440680"/>
            <a:ext cx="324434" cy="1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8DF27815-95E9-4402-ADFE-2A8FA5A9525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5ED23D51-175A-4DC8-8387-E7E09CC7C499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3049949" y="447537"/>
            <a:ext cx="756000" cy="10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/>
            </a:lvl1pPr>
          </a:lstStyle>
          <a:p>
            <a:fld id="{9D38A150-CB38-4EAF-921E-924BB04616CC}" type="datetime1">
              <a:rPr lang="de-DE" smtClean="0"/>
              <a:pPr/>
              <a:t>16.03.2026</a:t>
            </a:fld>
            <a:endParaRPr lang="de-DE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C0075116-89E9-439B-B535-3D45217886A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5713" y="447350"/>
            <a:ext cx="2159795" cy="4099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aseline="0"/>
            </a:lvl1pPr>
          </a:lstStyle>
          <a:p>
            <a:r>
              <a:rPr lang="de-DE"/>
              <a:t>Präsentationstitel der etwas länger ist in Arial </a:t>
            </a:r>
            <a:br>
              <a:rPr lang="de-DE"/>
            </a:br>
            <a:r>
              <a:rPr lang="de-DE"/>
              <a:t>8 Punkt mit einfachem Zeilenabstand.</a:t>
            </a:r>
          </a:p>
        </p:txBody>
      </p:sp>
    </p:spTree>
    <p:extLst>
      <p:ext uri="{BB962C8B-B14F-4D97-AF65-F5344CB8AC3E}">
        <p14:creationId xmlns:p14="http://schemas.microsoft.com/office/powerpoint/2010/main" val="422445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V2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0">
            <a:extLst>
              <a:ext uri="{FF2B5EF4-FFF2-40B4-BE49-F238E27FC236}">
                <a16:creationId xmlns:a16="http://schemas.microsoft.com/office/drawing/2014/main" id="{D1E45A97-2A69-484E-BA0C-473AEF476C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226" y="1167036"/>
            <a:ext cx="11269664" cy="3888011"/>
          </a:xfrm>
          <a:effectLst/>
        </p:spPr>
        <p:txBody>
          <a:bodyPr/>
          <a:lstStyle>
            <a:lvl1pPr algn="l">
              <a:spcBef>
                <a:spcPts val="0"/>
              </a:spcBef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DE"/>
              <a:t>Mehrzeilige Kapitel</a:t>
            </a:r>
            <a:br>
              <a:rPr lang="de-DE"/>
            </a:br>
            <a:r>
              <a:rPr lang="de-DE"/>
              <a:t>Headline auf Weiß.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9F812976-5A2B-4219-9179-DFD8912274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465" y="872716"/>
            <a:ext cx="1584759" cy="324000"/>
          </a:xfrm>
        </p:spPr>
        <p:txBody>
          <a:bodyPr anchor="ctr"/>
          <a:lstStyle>
            <a:lvl1pPr>
              <a:spcBef>
                <a:spcPts val="0"/>
              </a:spcBef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 1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686EA6F-3C9C-4994-9133-EF9A61CF45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430136 w 12192000"/>
              <a:gd name="connsiteY0" fmla="*/ 5990287 h 6858000"/>
              <a:gd name="connsiteX1" fmla="*/ 10430136 w 12192000"/>
              <a:gd name="connsiteY1" fmla="*/ 6529373 h 6858000"/>
              <a:gd name="connsiteX2" fmla="*/ 11831762 w 12192000"/>
              <a:gd name="connsiteY2" fmla="*/ 6529373 h 6858000"/>
              <a:gd name="connsiteX3" fmla="*/ 11831762 w 12192000"/>
              <a:gd name="connsiteY3" fmla="*/ 599028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0430136" y="5990287"/>
                </a:moveTo>
                <a:lnTo>
                  <a:pt x="10430136" y="6529373"/>
                </a:lnTo>
                <a:lnTo>
                  <a:pt x="11831762" y="6529373"/>
                </a:lnTo>
                <a:lnTo>
                  <a:pt x="11831762" y="599028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tIns="1260000">
            <a:noAutofit/>
          </a:bodyPr>
          <a:lstStyle>
            <a:lvl1pPr algn="ctr">
              <a:defRPr sz="1600"/>
            </a:lvl1pPr>
          </a:lstStyle>
          <a:p>
            <a:r>
              <a:rPr lang="de-DE"/>
              <a:t> Platzieren Sie den Platzhalter in den Hintergrund, </a:t>
            </a:r>
          </a:p>
          <a:p>
            <a:r>
              <a:rPr lang="de-DE"/>
              <a:t>sobald Sie über das Bild-Icon das gewünschte Bild eingefügt haben.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0F846B3-6D34-4754-B8E6-116A24C3B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30136" y="5990287"/>
            <a:ext cx="1401626" cy="5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4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08C8DA1-AE0B-96F0-CC2E-5C09D2D1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64" y="808807"/>
            <a:ext cx="11265799" cy="5390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D62463-3C0B-EE18-4C78-8F297F708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4" y="2144714"/>
            <a:ext cx="11271250" cy="3389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2"/>
            <a:r>
              <a:rPr lang="de-DE"/>
              <a:t>Zweite Ebene 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1419BB2-8C9C-9CBA-0D6A-327B1574AB3E}"/>
              </a:ext>
            </a:extLst>
          </p:cNvPr>
          <p:cNvSpPr txBox="1"/>
          <p:nvPr userDrawn="1"/>
        </p:nvSpPr>
        <p:spPr>
          <a:xfrm>
            <a:off x="487372" y="6293500"/>
            <a:ext cx="6484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0" i="0">
                <a:solidFill>
                  <a:schemeClr val="tx1"/>
                </a:solidFill>
                <a:effectLst/>
                <a:latin typeface="+mn-lt"/>
              </a:rPr>
              <a:t>© STRABAG</a:t>
            </a:r>
            <a:endParaRPr lang="de-DE" sz="8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A3D52323-BDFD-4CDA-96BF-9D3DA6F8094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0430136" y="5990287"/>
            <a:ext cx="1401626" cy="5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7" r:id="rId3"/>
    <p:sldLayoutId id="2147483668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70" r:id="rId10"/>
    <p:sldLayoutId id="2147483672" r:id="rId11"/>
    <p:sldLayoutId id="2147483673" r:id="rId12"/>
    <p:sldLayoutId id="2147483675" r:id="rId13"/>
    <p:sldLayoutId id="2147483677" r:id="rId14"/>
    <p:sldLayoutId id="2147483738" r:id="rId15"/>
    <p:sldLayoutId id="2147483740" r:id="rId16"/>
    <p:sldLayoutId id="2147483666" r:id="rId17"/>
    <p:sldLayoutId id="2147483659" r:id="rId18"/>
    <p:sldLayoutId id="2147483660" r:id="rId19"/>
    <p:sldLayoutId id="2147483762" r:id="rId2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40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3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ts val="2000"/>
        </a:lnSpc>
        <a:spcBef>
          <a:spcPts val="300"/>
        </a:spcBef>
        <a:buClr>
          <a:schemeClr val="accent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lnSpc>
          <a:spcPts val="2000"/>
        </a:lnSpc>
        <a:spcBef>
          <a:spcPts val="300"/>
        </a:spcBef>
        <a:buClr>
          <a:schemeClr val="accent6"/>
        </a:buClr>
        <a:buSzPct val="120000"/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324000" algn="l" defTabSz="914400" rtl="0" eaLnBrk="1" latinLnBrk="0" hangingPunct="1">
        <a:lnSpc>
          <a:spcPts val="2200"/>
        </a:lnSpc>
        <a:spcBef>
          <a:spcPts val="300"/>
        </a:spcBef>
        <a:buClrTx/>
        <a:buSzPct val="100000"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24000" indent="-324000" algn="l" defTabSz="914400" rtl="0" eaLnBrk="1" latinLnBrk="0" hangingPunct="1">
        <a:lnSpc>
          <a:spcPts val="2000"/>
        </a:lnSpc>
        <a:spcBef>
          <a:spcPts val="300"/>
        </a:spcBef>
        <a:buClr>
          <a:schemeClr val="accent6"/>
        </a:buClr>
        <a:buSzPct val="100000"/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00" indent="-324000" algn="l" defTabSz="914400" rtl="0" eaLnBrk="1" latinLnBrk="0" hangingPunct="1">
        <a:lnSpc>
          <a:spcPts val="2000"/>
        </a:lnSpc>
        <a:spcBef>
          <a:spcPts val="300"/>
        </a:spcBef>
        <a:buClr>
          <a:schemeClr val="accent6"/>
        </a:buClr>
        <a:buSzPct val="100000"/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000"/>
        </a:lnSpc>
        <a:spcBef>
          <a:spcPts val="300"/>
        </a:spcBef>
        <a:buClr>
          <a:schemeClr val="accent6"/>
        </a:buClr>
        <a:buSzPct val="100000"/>
        <a:buFont typeface="Symbol" panose="050501020107060205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00" indent="-324000" algn="l" defTabSz="914400" rtl="0" eaLnBrk="1" latinLnBrk="0" hangingPunct="1">
        <a:lnSpc>
          <a:spcPts val="2000"/>
        </a:lnSpc>
        <a:spcBef>
          <a:spcPts val="300"/>
        </a:spcBef>
        <a:buClr>
          <a:schemeClr val="accent6"/>
        </a:buClr>
        <a:buSzPct val="100000"/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000" indent="-324000" algn="l" defTabSz="914400" rtl="0" eaLnBrk="1" latinLnBrk="0" hangingPunct="1">
        <a:lnSpc>
          <a:spcPts val="2000"/>
        </a:lnSpc>
        <a:spcBef>
          <a:spcPts val="300"/>
        </a:spcBef>
        <a:buClr>
          <a:schemeClr val="accent6"/>
        </a:buClr>
        <a:buSzPct val="100000"/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000000"/>
          </p15:clr>
        </p15:guide>
        <p15:guide id="2" pos="7379" userDrawn="1">
          <p15:clr>
            <a:srgbClr val="000000"/>
          </p15:clr>
        </p15:guide>
        <p15:guide id="3" orient="horz" pos="815" userDrawn="1">
          <p15:clr>
            <a:srgbClr val="A4A3A4"/>
          </p15:clr>
        </p15:guide>
        <p15:guide id="4" orient="horz" pos="1352" userDrawn="1">
          <p15:clr>
            <a:srgbClr val="A4A3A4"/>
          </p15:clr>
        </p15:guide>
        <p15:guide id="5" orient="horz" pos="279" userDrawn="1">
          <p15:clr>
            <a:srgbClr val="000000"/>
          </p15:clr>
        </p15:guide>
        <p15:guide id="6" orient="horz" pos="3759" userDrawn="1">
          <p15:clr>
            <a:srgbClr val="A4A3A4"/>
          </p15:clr>
        </p15:guide>
        <p15:guide id="8" orient="horz" pos="4042" userDrawn="1">
          <p15:clr>
            <a:srgbClr val="000000"/>
          </p15:clr>
        </p15:guide>
        <p15:guide id="9" orient="horz" pos="543" userDrawn="1">
          <p15:clr>
            <a:srgbClr val="A4A3A4"/>
          </p15:clr>
        </p15:guide>
        <p15:guide id="10" orient="horz" pos="1080" userDrawn="1">
          <p15:clr>
            <a:srgbClr val="A4A3A4"/>
          </p15:clr>
        </p15:guide>
        <p15:guide id="11" pos="551" userDrawn="1">
          <p15:clr>
            <a:srgbClr val="A4A3A4"/>
          </p15:clr>
        </p15:guide>
        <p15:guide id="12" orient="horz" pos="1611" userDrawn="1">
          <p15:clr>
            <a:srgbClr val="A4A3A4"/>
          </p15:clr>
        </p15:guide>
        <p15:guide id="13" orient="horz" pos="1883" userDrawn="1">
          <p15:clr>
            <a:srgbClr val="A4A3A4"/>
          </p15:clr>
        </p15:guide>
        <p15:guide id="14" orient="horz" pos="2160" userDrawn="1">
          <p15:clr>
            <a:srgbClr val="000000"/>
          </p15:clr>
        </p15:guide>
        <p15:guide id="15" orient="horz" pos="2420" userDrawn="1">
          <p15:clr>
            <a:srgbClr val="A4A3A4"/>
          </p15:clr>
        </p15:guide>
        <p15:guide id="16" orient="horz" pos="2685" userDrawn="1">
          <p15:clr>
            <a:srgbClr val="A4A3A4"/>
          </p15:clr>
        </p15:guide>
        <p15:guide id="17" orient="horz" pos="2951" userDrawn="1">
          <p15:clr>
            <a:srgbClr val="A4A3A4"/>
          </p15:clr>
        </p15:guide>
        <p15:guide id="18" orient="horz" pos="3224" userDrawn="1">
          <p15:clr>
            <a:srgbClr val="A4A3A4"/>
          </p15:clr>
        </p15:guide>
        <p15:guide id="19" orient="horz" pos="3486" userDrawn="1">
          <p15:clr>
            <a:srgbClr val="A4A3A4"/>
          </p15:clr>
        </p15:guide>
        <p15:guide id="20" pos="3833" userDrawn="1">
          <p15:clr>
            <a:srgbClr val="000000"/>
          </p15:clr>
        </p15:guide>
        <p15:guide id="21" pos="4103" userDrawn="1">
          <p15:clr>
            <a:srgbClr val="A4A3A4"/>
          </p15:clr>
        </p15:guide>
        <p15:guide id="22" pos="4374" userDrawn="1">
          <p15:clr>
            <a:srgbClr val="A4A3A4"/>
          </p15:clr>
        </p15:guide>
        <p15:guide id="23" pos="4646" userDrawn="1">
          <p15:clr>
            <a:srgbClr val="A4A3A4"/>
          </p15:clr>
        </p15:guide>
        <p15:guide id="24" pos="4919" userDrawn="1">
          <p15:clr>
            <a:srgbClr val="A4A3A4"/>
          </p15:clr>
        </p15:guide>
        <p15:guide id="25" pos="5190" userDrawn="1">
          <p15:clr>
            <a:srgbClr val="A4A3A4"/>
          </p15:clr>
        </p15:guide>
        <p15:guide id="26" pos="5471" userDrawn="1">
          <p15:clr>
            <a:srgbClr val="A4A3A4"/>
          </p15:clr>
        </p15:guide>
        <p15:guide id="27" pos="5741" userDrawn="1">
          <p15:clr>
            <a:srgbClr val="A4A3A4"/>
          </p15:clr>
        </p15:guide>
        <p15:guide id="28" pos="6012" userDrawn="1">
          <p15:clr>
            <a:srgbClr val="A4A3A4"/>
          </p15:clr>
        </p15:guide>
        <p15:guide id="29" pos="6284" userDrawn="1">
          <p15:clr>
            <a:srgbClr val="A4A3A4"/>
          </p15:clr>
        </p15:guide>
        <p15:guide id="30" pos="6555" userDrawn="1">
          <p15:clr>
            <a:srgbClr val="A4A3A4"/>
          </p15:clr>
        </p15:guide>
        <p15:guide id="31" pos="6836" userDrawn="1">
          <p15:clr>
            <a:srgbClr val="A4A3A4"/>
          </p15:clr>
        </p15:guide>
        <p15:guide id="32" pos="7107" userDrawn="1">
          <p15:clr>
            <a:srgbClr val="A4A3A4"/>
          </p15:clr>
        </p15:guide>
        <p15:guide id="33" pos="3552" userDrawn="1">
          <p15:clr>
            <a:srgbClr val="A4A3A4"/>
          </p15:clr>
        </p15:guide>
        <p15:guide id="34" pos="3287" userDrawn="1">
          <p15:clr>
            <a:srgbClr val="A4A3A4"/>
          </p15:clr>
        </p15:guide>
        <p15:guide id="35" pos="3014" userDrawn="1">
          <p15:clr>
            <a:srgbClr val="A4A3A4"/>
          </p15:clr>
        </p15:guide>
        <p15:guide id="36" pos="2742" userDrawn="1">
          <p15:clr>
            <a:srgbClr val="A4A3A4"/>
          </p15:clr>
        </p15:guide>
        <p15:guide id="37" pos="2471" userDrawn="1">
          <p15:clr>
            <a:srgbClr val="A4A3A4"/>
          </p15:clr>
        </p15:guide>
        <p15:guide id="38" pos="2189" userDrawn="1">
          <p15:clr>
            <a:srgbClr val="A4A3A4"/>
          </p15:clr>
        </p15:guide>
        <p15:guide id="39" pos="1917" userDrawn="1">
          <p15:clr>
            <a:srgbClr val="A4A3A4"/>
          </p15:clr>
        </p15:guide>
        <p15:guide id="40" pos="1644" userDrawn="1">
          <p15:clr>
            <a:srgbClr val="A4A3A4"/>
          </p15:clr>
        </p15:guide>
        <p15:guide id="41" pos="1373" userDrawn="1">
          <p15:clr>
            <a:srgbClr val="A4A3A4"/>
          </p15:clr>
        </p15:guide>
        <p15:guide id="42" pos="1103" userDrawn="1">
          <p15:clr>
            <a:srgbClr val="A4A3A4"/>
          </p15:clr>
        </p15:guide>
        <p15:guide id="43" pos="82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0875EA5-7715-4566-AA7E-EA6868888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15" y="1988809"/>
            <a:ext cx="5551867" cy="2063981"/>
          </a:xfrm>
        </p:spPr>
        <p:txBody>
          <a:bodyPr/>
          <a:lstStyle/>
          <a:p>
            <a:pPr algn="ctr"/>
            <a:r>
              <a:rPr lang="ro-RO" sz="1800" dirty="0">
                <a:solidFill>
                  <a:schemeClr val="tx1"/>
                </a:solidFill>
              </a:rPr>
              <a:t>WORKSHOP TEORETIC ȘI PRACTIC</a:t>
            </a:r>
            <a:br>
              <a:rPr lang="de-DE" sz="4000" dirty="0">
                <a:solidFill>
                  <a:schemeClr val="tx1"/>
                </a:solidFill>
              </a:rPr>
            </a:br>
            <a:r>
              <a:rPr lang="ro-RO" sz="4000" dirty="0"/>
              <a:t>BIM &amp; LEAN ÎN CONSTRUCȚII</a:t>
            </a:r>
            <a:endParaRPr lang="pl-PL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3E54A-468D-7981-47E2-5CBD58C5F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43" y="497988"/>
            <a:ext cx="1439333" cy="1031929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6CE084C-7233-CC50-EFB6-684A3397BC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" b="30391"/>
          <a:stretch/>
        </p:blipFill>
        <p:spPr>
          <a:xfrm>
            <a:off x="6473319" y="263314"/>
            <a:ext cx="5618104" cy="6320367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BAA671-74B5-2979-C920-ADEEC08736D2}"/>
              </a:ext>
            </a:extLst>
          </p:cNvPr>
          <p:cNvSpPr/>
          <p:nvPr/>
        </p:nvSpPr>
        <p:spPr>
          <a:xfrm>
            <a:off x="9866489" y="5582145"/>
            <a:ext cx="2116127" cy="100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spcBef>
                <a:spcPts val="300"/>
              </a:spcBef>
            </a:pPr>
            <a:endParaRPr lang="ro-RO" sz="2400" dirty="0" err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BA3EFA-F0EA-566B-8B16-0B24C1654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242" y="5660414"/>
            <a:ext cx="2434257" cy="844995"/>
          </a:xfrm>
          <a:prstGeom prst="rect">
            <a:avLst/>
          </a:prstGeom>
        </p:spPr>
      </p:pic>
      <p:sp>
        <p:nvSpPr>
          <p:cNvPr id="18" name="Titel 2">
            <a:extLst>
              <a:ext uri="{FF2B5EF4-FFF2-40B4-BE49-F238E27FC236}">
                <a16:creationId xmlns:a16="http://schemas.microsoft.com/office/drawing/2014/main" id="{C0E4E21D-6C10-DF06-4E99-D91E631CD1F4}"/>
              </a:ext>
            </a:extLst>
          </p:cNvPr>
          <p:cNvSpPr txBox="1">
            <a:spLocks/>
          </p:cNvSpPr>
          <p:nvPr/>
        </p:nvSpPr>
        <p:spPr>
          <a:xfrm>
            <a:off x="481605" y="4323604"/>
            <a:ext cx="3536942" cy="14912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8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000" b="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8</a:t>
            </a:r>
            <a:r>
              <a:rPr lang="ro-RO" sz="2000" b="0" dirty="0">
                <a:solidFill>
                  <a:schemeClr val="tx1"/>
                </a:solidFill>
                <a:latin typeface="+mn-lt"/>
              </a:rPr>
              <a:t>.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03</a:t>
            </a:r>
            <a:r>
              <a:rPr lang="ro-RO" sz="2000" b="0" dirty="0">
                <a:solidFill>
                  <a:schemeClr val="tx1"/>
                </a:solidFill>
                <a:latin typeface="+mn-lt"/>
              </a:rPr>
              <a:t>.202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6</a:t>
            </a:r>
            <a:r>
              <a:rPr lang="ro-RO" sz="2000" b="0" dirty="0">
                <a:solidFill>
                  <a:schemeClr val="tx1"/>
                </a:solidFill>
                <a:latin typeface="+mn-lt"/>
              </a:rPr>
              <a:t> – Ora 11:00</a:t>
            </a:r>
            <a:br>
              <a:rPr lang="de-DE" sz="1800" b="0" dirty="0">
                <a:solidFill>
                  <a:schemeClr val="tx1"/>
                </a:solidFill>
                <a:latin typeface="+mn-lt"/>
              </a:rPr>
            </a:br>
            <a:r>
              <a:rPr lang="en-US" sz="1800" b="0" dirty="0">
                <a:latin typeface="+mn-lt"/>
              </a:rPr>
              <a:t>Aula Magna a </a:t>
            </a:r>
            <a:r>
              <a:rPr lang="en-US" sz="1800" b="0" dirty="0" err="1">
                <a:latin typeface="+mn-lt"/>
              </a:rPr>
              <a:t>Facultatii</a:t>
            </a:r>
            <a:r>
              <a:rPr lang="en-US" sz="1800" b="0" dirty="0">
                <a:latin typeface="+mn-lt"/>
              </a:rPr>
              <a:t> de </a:t>
            </a:r>
            <a:r>
              <a:rPr lang="en-US" sz="1800" b="0" dirty="0" err="1">
                <a:latin typeface="+mn-lt"/>
              </a:rPr>
              <a:t>Mecanica</a:t>
            </a:r>
            <a:r>
              <a:rPr lang="ro-RO" sz="1800" b="0" dirty="0">
                <a:latin typeface="+mn-lt"/>
              </a:rPr>
              <a:t>, </a:t>
            </a:r>
            <a:r>
              <a:rPr lang="en-US" sz="1800" b="0" dirty="0" err="1">
                <a:latin typeface="+mn-lt"/>
              </a:rPr>
              <a:t>Campusul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>
                <a:latin typeface="+mn-lt"/>
              </a:rPr>
              <a:t>Facultatii</a:t>
            </a:r>
            <a:r>
              <a:rPr lang="en-US" sz="1800" b="0" dirty="0">
                <a:latin typeface="+mn-lt"/>
              </a:rPr>
              <a:t> de </a:t>
            </a:r>
            <a:r>
              <a:rPr lang="en-US" sz="1800" b="0" dirty="0" err="1">
                <a:latin typeface="+mn-lt"/>
              </a:rPr>
              <a:t>Mecanica</a:t>
            </a:r>
            <a:endParaRPr lang="ro-RO" sz="1800" b="0" dirty="0">
              <a:latin typeface="+mn-lt"/>
            </a:endParaRPr>
          </a:p>
          <a:p>
            <a:r>
              <a:rPr lang="it-IT" sz="1800" b="0" dirty="0">
                <a:latin typeface="+mn-lt"/>
              </a:rPr>
              <a:t>Calea Bucuresti 107 </a:t>
            </a:r>
            <a:r>
              <a:rPr lang="en-US" sz="1800" b="0" dirty="0">
                <a:latin typeface="+mn-lt"/>
              </a:rPr>
              <a:t>, </a:t>
            </a:r>
            <a:r>
              <a:rPr lang="en-US" sz="1800" b="0" dirty="0"/>
              <a:t>Craiova</a:t>
            </a:r>
            <a:endParaRPr lang="ro-RO" sz="1800" b="0" dirty="0">
              <a:latin typeface="+mn-lt"/>
            </a:endParaRPr>
          </a:p>
          <a:p>
            <a:br>
              <a:rPr lang="de-DE" sz="4000" dirty="0"/>
            </a:br>
            <a:endParaRPr lang="pl-PL" sz="4000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C57953A7-9827-376D-4645-C32B95790846}"/>
              </a:ext>
            </a:extLst>
          </p:cNvPr>
          <p:cNvSpPr txBox="1">
            <a:spLocks/>
          </p:cNvSpPr>
          <p:nvPr/>
        </p:nvSpPr>
        <p:spPr>
          <a:xfrm>
            <a:off x="1153632" y="6165816"/>
            <a:ext cx="3866500" cy="33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8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1800" dirty="0">
                <a:solidFill>
                  <a:schemeClr val="tx2"/>
                </a:solidFill>
                <a:latin typeface="+mn-lt"/>
              </a:rPr>
              <a:t>Folosiți codul QR pentru înscriere</a:t>
            </a:r>
            <a:br>
              <a:rPr lang="de-DE" sz="4000" dirty="0">
                <a:solidFill>
                  <a:schemeClr val="tx2"/>
                </a:solidFill>
              </a:rPr>
            </a:br>
            <a:endParaRPr lang="pl-PL" sz="4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QR Code Image">
            <a:extLst>
              <a:ext uri="{FF2B5EF4-FFF2-40B4-BE49-F238E27FC236}">
                <a16:creationId xmlns:a16="http://schemas.microsoft.com/office/drawing/2014/main" id="{ADC95F4B-8E32-22AE-3D5F-008EEF9A7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04" y="4323603"/>
            <a:ext cx="1491258" cy="14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ultatea de Mecanica din Craiova | Craiova">
            <a:extLst>
              <a:ext uri="{FF2B5EF4-FFF2-40B4-BE49-F238E27FC236}">
                <a16:creationId xmlns:a16="http://schemas.microsoft.com/office/drawing/2014/main" id="{D69A50B2-588F-EB5D-FFF9-948576753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82" y="497988"/>
            <a:ext cx="1195180" cy="11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64612"/>
      </p:ext>
    </p:extLst>
  </p:cSld>
  <p:clrMapOvr>
    <a:masterClrMapping/>
  </p:clrMapOvr>
</p:sld>
</file>

<file path=ppt/theme/theme1.xml><?xml version="1.0" encoding="utf-8"?>
<a:theme xmlns:a="http://schemas.openxmlformats.org/drawingml/2006/main" name="STRABAG Folienmaster ohne Subline">
  <a:themeElements>
    <a:clrScheme name="Designfarben">
      <a:dk1>
        <a:srgbClr val="000000"/>
      </a:dk1>
      <a:lt1>
        <a:srgbClr val="FFFFFF"/>
      </a:lt1>
      <a:dk2>
        <a:srgbClr val="005AA0"/>
      </a:dk2>
      <a:lt2>
        <a:srgbClr val="7EABCE"/>
      </a:lt2>
      <a:accent1>
        <a:srgbClr val="35383A"/>
      </a:accent1>
      <a:accent2>
        <a:srgbClr val="4E5355"/>
      </a:accent2>
      <a:accent3>
        <a:srgbClr val="6B6F73"/>
      </a:accent3>
      <a:accent4>
        <a:srgbClr val="A3ACB2"/>
      </a:accent4>
      <a:accent5>
        <a:srgbClr val="B5BFC5"/>
      </a:accent5>
      <a:accent6>
        <a:srgbClr val="D72622"/>
      </a:accent6>
      <a:hlink>
        <a:srgbClr val="005AA0"/>
      </a:hlink>
      <a:folHlink>
        <a:srgbClr val="005AA0"/>
      </a:folHlink>
    </a:clrScheme>
    <a:fontScheme name="Jung von Matt Donau GmbH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08000" tIns="72000" rIns="108000" bIns="72000" rtlCol="0" anchor="ctr"/>
      <a:lstStyle>
        <a:defPPr algn="ctr">
          <a:spcBef>
            <a:spcPts val="3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00000"/>
          </a:lnSpc>
          <a:spcBef>
            <a:spcPts val="300"/>
          </a:spcBef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RABAG Work on Progress career presentation english 2023-02-14" id="{AAA8F605-0588-434B-AD19-C93C2709CDFA}" vid="{E96154D8-2D50-4B80-A406-EE8CCACF754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9253E5F4DD8646AFDC2448245D03EC" ma:contentTypeVersion="14" ma:contentTypeDescription="Ein neues Dokument erstellen." ma:contentTypeScope="" ma:versionID="a3e6b69ce4a070c2d0b80a73af4fa8d1">
  <xsd:schema xmlns:xsd="http://www.w3.org/2001/XMLSchema" xmlns:xs="http://www.w3.org/2001/XMLSchema" xmlns:p="http://schemas.microsoft.com/office/2006/metadata/properties" xmlns:ns2="f9b25631-e049-4492-84f1-8f0c8c0d32cb" xmlns:ns3="6739b6a8-71ba-4e18-8807-656524adb19e" targetNamespace="http://schemas.microsoft.com/office/2006/metadata/properties" ma:root="true" ma:fieldsID="e69cf662eff091e2880073fb6a722a96" ns2:_="" ns3:_="">
    <xsd:import namespace="f9b25631-e049-4492-84f1-8f0c8c0d32cb"/>
    <xsd:import namespace="6739b6a8-71ba-4e18-8807-656524adb1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b25631-e049-4492-84f1-8f0c8c0d32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5af2754f-5248-4605-879e-1af9b39920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39b6a8-71ba-4e18-8807-656524adb19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cee81a7-4155-48d9-9c6e-d908278c7f92}" ma:internalName="TaxCatchAll" ma:showField="CatchAllData" ma:web="6739b6a8-71ba-4e18-8807-656524adb1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39b6a8-71ba-4e18-8807-656524adb19e" xsi:nil="true"/>
    <lcf76f155ced4ddcb4097134ff3c332f xmlns="f9b25631-e049-4492-84f1-8f0c8c0d32cb">
      <Terms xmlns="http://schemas.microsoft.com/office/infopath/2007/PartnerControls"/>
    </lcf76f155ced4ddcb4097134ff3c332f>
    <SharedWithUsers xmlns="6739b6a8-71ba-4e18-8807-656524adb19e">
      <UserInfo>
        <DisplayName>Lawrence Payne</DisplayName>
        <AccountId>25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AFB0D34-E570-45FC-A533-6B6E2B3831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B7597E-75C6-40C4-9A89-455A2F42F610}">
  <ds:schemaRefs>
    <ds:schemaRef ds:uri="6739b6a8-71ba-4e18-8807-656524adb19e"/>
    <ds:schemaRef ds:uri="f9b25631-e049-4492-84f1-8f0c8c0d32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19BC131-0237-420B-B768-9C7E33796661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f9b25631-e049-4492-84f1-8f0c8c0d32cb"/>
    <ds:schemaRef ds:uri="http://purl.org/dc/terms/"/>
    <ds:schemaRef ds:uri="http://purl.org/dc/elements/1.1/"/>
    <ds:schemaRef ds:uri="http://schemas.openxmlformats.org/package/2006/metadata/core-properties"/>
    <ds:schemaRef ds:uri="6739b6a8-71ba-4e18-8807-656524adb19e"/>
  </ds:schemaRefs>
</ds:datastoreItem>
</file>

<file path=docMetadata/LabelInfo.xml><?xml version="1.0" encoding="utf-8"?>
<clbl:labelList xmlns:clbl="http://schemas.microsoft.com/office/2020/mipLabelMetadata">
  <clbl:label id="{0dd66dd6-0730-47ae-b2f3-ba1f625c6192}" enabled="0" method="" siteId="{0dd66dd6-0730-47ae-b2f3-ba1f625c619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STRABAG Work on Progress_career presentation</Template>
  <TotalTime>10779</TotalTime>
  <Words>43</Words>
  <Application>Microsoft Office PowerPoint</Application>
  <PresentationFormat>Ecran lat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</vt:i4>
      </vt:variant>
    </vt:vector>
  </HeadingPairs>
  <TitlesOfParts>
    <vt:vector size="7" baseType="lpstr">
      <vt:lpstr>Arial</vt:lpstr>
      <vt:lpstr>Arial Bold</vt:lpstr>
      <vt:lpstr>Calibri</vt:lpstr>
      <vt:lpstr>Symbol</vt:lpstr>
      <vt:lpstr>Wingdings</vt:lpstr>
      <vt:lpstr>STRABAG Folienmaster ohne Subline</vt:lpstr>
      <vt:lpstr>WORKSHOP TEORETIC ȘI PRACTIC BIM &amp; LEAN ÎN CONSTRUCȚII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starts with you.</dc:title>
  <dc:creator>Elena Monica Cojocariu</dc:creator>
  <cp:lastModifiedBy>Veronica Socarici</cp:lastModifiedBy>
  <cp:revision>51</cp:revision>
  <dcterms:created xsi:type="dcterms:W3CDTF">2023-03-17T08:01:00Z</dcterms:created>
  <dcterms:modified xsi:type="dcterms:W3CDTF">2026-03-16T10:11:46Z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0x0101002D9253E5F4DD8646AFDC2448245D03EC</vt:lpwstr>
  </property>
  <property fmtid="{D5CDD505-2E9C-101B-9397-08002B2CF9AE}" pid="3" name="MediaServiceImageTags">
    <vt:lpwstr/>
  </property>
</Properties>
</file>